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itch Zuka" initials="SZ" lastIdx="0" clrIdx="0">
    <p:extLst>
      <p:ext uri="{19B8F6BF-5375-455C-9EA6-DF929625EA0E}">
        <p15:presenceInfo xmlns:p15="http://schemas.microsoft.com/office/powerpoint/2012/main" userId="bafefe427a53b0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1092" autoAdjust="0"/>
  </p:normalViewPr>
  <p:slideViewPr>
    <p:cSldViewPr snapToGrid="0">
      <p:cViewPr varScale="1">
        <p:scale>
          <a:sx n="38" d="100"/>
          <a:sy n="38" d="100"/>
        </p:scale>
        <p:origin x="15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2264" y="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4A382-9507-4491-A169-0A904CB83868}" type="datetimeFigureOut">
              <a:rPr lang="en-GB" smtClean="0"/>
              <a:t>21/05/2016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24277-9C6D-4533-B67B-809D2ED45B1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761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Démo</a:t>
            </a:r>
            <a:r>
              <a:rPr lang="en-GB" dirty="0"/>
              <a:t> du </a:t>
            </a:r>
            <a:r>
              <a:rPr lang="en-GB" dirty="0" err="1"/>
              <a:t>jeu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 err="1"/>
              <a:t>Montrer</a:t>
            </a:r>
            <a:r>
              <a:rPr lang="en-GB" dirty="0"/>
              <a:t> le </a:t>
            </a:r>
            <a:r>
              <a:rPr lang="en-GB" dirty="0" err="1"/>
              <a:t>fonctionnement</a:t>
            </a:r>
            <a:r>
              <a:rPr lang="en-GB" baseline="0" dirty="0"/>
              <a:t> du </a:t>
            </a:r>
            <a:r>
              <a:rPr lang="en-GB" baseline="0" dirty="0" err="1"/>
              <a:t>jeu</a:t>
            </a:r>
            <a:endParaRPr lang="en-GB" baseline="0" dirty="0"/>
          </a:p>
          <a:p>
            <a:r>
              <a:rPr lang="en-GB" baseline="0" dirty="0" err="1"/>
              <a:t>Montrer</a:t>
            </a:r>
            <a:r>
              <a:rPr lang="en-GB" baseline="0" dirty="0"/>
              <a:t> la </a:t>
            </a:r>
            <a:r>
              <a:rPr lang="en-GB" baseline="0" dirty="0" err="1"/>
              <a:t>gestion</a:t>
            </a:r>
            <a:r>
              <a:rPr lang="en-GB" baseline="0" dirty="0"/>
              <a:t> par package et les </a:t>
            </a:r>
            <a:r>
              <a:rPr lang="en-GB" baseline="0" dirty="0" err="1"/>
              <a:t>fichiers</a:t>
            </a:r>
            <a:r>
              <a:rPr lang="en-GB" baseline="0" dirty="0"/>
              <a:t> XML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err="1"/>
              <a:t>Montrer</a:t>
            </a:r>
            <a:r>
              <a:rPr lang="en-GB" baseline="0" dirty="0"/>
              <a:t> la </a:t>
            </a:r>
            <a:r>
              <a:rPr lang="en-GB" baseline="0" dirty="0" err="1"/>
              <a:t>modularité</a:t>
            </a:r>
            <a:r>
              <a:rPr lang="en-GB" baseline="0" dirty="0"/>
              <a:t> du </a:t>
            </a:r>
            <a:r>
              <a:rPr lang="en-GB" baseline="0" dirty="0" err="1"/>
              <a:t>jeu</a:t>
            </a:r>
            <a:endParaRPr lang="en-GB" baseline="0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24277-9C6D-4533-B67B-809D2ED45B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975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/>
              <a:t>Montrer</a:t>
            </a:r>
            <a:r>
              <a:rPr lang="en-GB" baseline="0" dirty="0"/>
              <a:t> la </a:t>
            </a:r>
            <a:r>
              <a:rPr lang="en-GB" baseline="0" dirty="0" err="1"/>
              <a:t>Doxygen</a:t>
            </a:r>
            <a:r>
              <a:rPr lang="en-GB" baseline="0" dirty="0"/>
              <a:t> </a:t>
            </a:r>
          </a:p>
          <a:p>
            <a:r>
              <a:rPr lang="en-GB" baseline="0" dirty="0" err="1"/>
              <a:t>Montrer</a:t>
            </a:r>
            <a:r>
              <a:rPr lang="en-GB" baseline="0" dirty="0"/>
              <a:t> la </a:t>
            </a:r>
            <a:r>
              <a:rPr lang="en-GB" baseline="0" dirty="0" err="1"/>
              <a:t>gestion</a:t>
            </a:r>
            <a:r>
              <a:rPr lang="en-GB" baseline="0" dirty="0"/>
              <a:t> par Issues et Milestones</a:t>
            </a:r>
          </a:p>
          <a:p>
            <a:r>
              <a:rPr lang="en-GB" baseline="0" dirty="0" err="1"/>
              <a:t>Montrer</a:t>
            </a:r>
            <a:r>
              <a:rPr lang="en-GB" baseline="0" dirty="0"/>
              <a:t> le Wiki du </a:t>
            </a:r>
            <a:r>
              <a:rPr lang="en-GB" baseline="0" dirty="0" err="1"/>
              <a:t>Gitlab</a:t>
            </a:r>
            <a:endParaRPr lang="en-GB" baseline="0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24277-9C6D-4533-B67B-809D2ED45B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06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/>
        </p:nvGrpSpPr>
        <p:grpSpPr>
          <a:xfrm>
            <a:off x="-1" y="-7634"/>
            <a:ext cx="9163500" cy="6865634"/>
            <a:chOff x="-1" y="-7634"/>
            <a:chExt cx="9163500" cy="6865634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7"/>
            <p:cNvGrpSpPr/>
            <p:nvPr userDrawn="1"/>
          </p:nvGrpSpPr>
          <p:grpSpPr>
            <a:xfrm>
              <a:off x="-1" y="868398"/>
              <a:ext cx="4355976" cy="4633217"/>
              <a:chOff x="-1" y="868398"/>
              <a:chExt cx="4355976" cy="4633217"/>
            </a:xfrm>
          </p:grpSpPr>
          <p:sp>
            <p:nvSpPr>
              <p:cNvPr id="9" name="Triangle isocèle 8"/>
              <p:cNvSpPr/>
              <p:nvPr userDrawn="1"/>
            </p:nvSpPr>
            <p:spPr>
              <a:xfrm rot="5400000">
                <a:off x="-67218" y="1078422"/>
                <a:ext cx="4490410" cy="4355976"/>
              </a:xfrm>
              <a:prstGeom prst="triangle">
                <a:avLst/>
              </a:pr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3175">
                <a:solidFill>
                  <a:srgbClr val="9D17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 </a:t>
                </a:r>
              </a:p>
            </p:txBody>
          </p:sp>
          <p:sp>
            <p:nvSpPr>
              <p:cNvPr id="10" name="Triangle isocèle 9"/>
              <p:cNvSpPr/>
              <p:nvPr userDrawn="1"/>
            </p:nvSpPr>
            <p:spPr>
              <a:xfrm rot="5400000">
                <a:off x="-47736" y="916134"/>
                <a:ext cx="4248471" cy="4152999"/>
              </a:xfrm>
              <a:prstGeom prst="triangle">
                <a:avLst/>
              </a:prstGeom>
              <a:solidFill>
                <a:schemeClr val="bg2"/>
              </a:solidFill>
              <a:ln w="3175">
                <a:solidFill>
                  <a:srgbClr val="9D17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Triangle isocèle 10"/>
            <p:cNvSpPr/>
            <p:nvPr userDrawn="1"/>
          </p:nvSpPr>
          <p:spPr>
            <a:xfrm rot="16200000">
              <a:off x="4399012" y="-842760"/>
              <a:ext cx="3923411" cy="5593663"/>
            </a:xfrm>
            <a:custGeom>
              <a:avLst/>
              <a:gdLst>
                <a:gd name="connsiteX0" fmla="*/ 0 w 7304492"/>
                <a:gd name="connsiteY0" fmla="*/ 7085811 h 7085811"/>
                <a:gd name="connsiteX1" fmla="*/ 3652246 w 7304492"/>
                <a:gd name="connsiteY1" fmla="*/ 0 h 7085811"/>
                <a:gd name="connsiteX2" fmla="*/ 7304492 w 7304492"/>
                <a:gd name="connsiteY2" fmla="*/ 7085811 h 7085811"/>
                <a:gd name="connsiteX3" fmla="*/ 0 w 7304492"/>
                <a:gd name="connsiteY3" fmla="*/ 7085811 h 7085811"/>
                <a:gd name="connsiteX0" fmla="*/ 0 w 7304492"/>
                <a:gd name="connsiteY0" fmla="*/ 7085811 h 7085811"/>
                <a:gd name="connsiteX1" fmla="*/ 3652246 w 7304492"/>
                <a:gd name="connsiteY1" fmla="*/ 0 h 7085811"/>
                <a:gd name="connsiteX2" fmla="*/ 4862555 w 7304492"/>
                <a:gd name="connsiteY2" fmla="*/ 2355029 h 7085811"/>
                <a:gd name="connsiteX3" fmla="*/ 7304492 w 7304492"/>
                <a:gd name="connsiteY3" fmla="*/ 7085811 h 7085811"/>
                <a:gd name="connsiteX4" fmla="*/ 0 w 7304492"/>
                <a:gd name="connsiteY4" fmla="*/ 7085811 h 7085811"/>
                <a:gd name="connsiteX0" fmla="*/ 0 w 7304492"/>
                <a:gd name="connsiteY0" fmla="*/ 7085811 h 7092282"/>
                <a:gd name="connsiteX1" fmla="*/ 3652246 w 7304492"/>
                <a:gd name="connsiteY1" fmla="*/ 0 h 7092282"/>
                <a:gd name="connsiteX2" fmla="*/ 4862555 w 7304492"/>
                <a:gd name="connsiteY2" fmla="*/ 2355029 h 7092282"/>
                <a:gd name="connsiteX3" fmla="*/ 7304492 w 7304492"/>
                <a:gd name="connsiteY3" fmla="*/ 7085811 h 7092282"/>
                <a:gd name="connsiteX4" fmla="*/ 4840524 w 7304492"/>
                <a:gd name="connsiteY4" fmla="*/ 7092282 h 7092282"/>
                <a:gd name="connsiteX5" fmla="*/ 0 w 7304492"/>
                <a:gd name="connsiteY5" fmla="*/ 7085811 h 7092282"/>
                <a:gd name="connsiteX0" fmla="*/ 0 w 4862555"/>
                <a:gd name="connsiteY0" fmla="*/ 7085811 h 7092282"/>
                <a:gd name="connsiteX1" fmla="*/ 3652246 w 4862555"/>
                <a:gd name="connsiteY1" fmla="*/ 0 h 7092282"/>
                <a:gd name="connsiteX2" fmla="*/ 4862555 w 4862555"/>
                <a:gd name="connsiteY2" fmla="*/ 2355029 h 7092282"/>
                <a:gd name="connsiteX3" fmla="*/ 4847730 w 4862555"/>
                <a:gd name="connsiteY3" fmla="*/ 4794303 h 7092282"/>
                <a:gd name="connsiteX4" fmla="*/ 4840524 w 4862555"/>
                <a:gd name="connsiteY4" fmla="*/ 7092282 h 7092282"/>
                <a:gd name="connsiteX5" fmla="*/ 0 w 4862555"/>
                <a:gd name="connsiteY5" fmla="*/ 7085811 h 7092282"/>
                <a:gd name="connsiteX0" fmla="*/ 0 w 4862555"/>
                <a:gd name="connsiteY0" fmla="*/ 7085811 h 7092282"/>
                <a:gd name="connsiteX1" fmla="*/ 3652246 w 4862555"/>
                <a:gd name="connsiteY1" fmla="*/ 0 h 7092282"/>
                <a:gd name="connsiteX2" fmla="*/ 4862555 w 4862555"/>
                <a:gd name="connsiteY2" fmla="*/ 2355029 h 7092282"/>
                <a:gd name="connsiteX3" fmla="*/ 4857148 w 4862555"/>
                <a:gd name="connsiteY3" fmla="*/ 4794303 h 7092282"/>
                <a:gd name="connsiteX4" fmla="*/ 4840524 w 4862555"/>
                <a:gd name="connsiteY4" fmla="*/ 7092282 h 7092282"/>
                <a:gd name="connsiteX5" fmla="*/ 0 w 4862555"/>
                <a:gd name="connsiteY5" fmla="*/ 7085811 h 7092282"/>
                <a:gd name="connsiteX0" fmla="*/ 0 w 4862555"/>
                <a:gd name="connsiteY0" fmla="*/ 7085811 h 7111136"/>
                <a:gd name="connsiteX1" fmla="*/ 3652246 w 4862555"/>
                <a:gd name="connsiteY1" fmla="*/ 0 h 7111136"/>
                <a:gd name="connsiteX2" fmla="*/ 4862555 w 4862555"/>
                <a:gd name="connsiteY2" fmla="*/ 2355029 h 7111136"/>
                <a:gd name="connsiteX3" fmla="*/ 4857148 w 4862555"/>
                <a:gd name="connsiteY3" fmla="*/ 4794303 h 7111136"/>
                <a:gd name="connsiteX4" fmla="*/ 4859360 w 4862555"/>
                <a:gd name="connsiteY4" fmla="*/ 7111136 h 7111136"/>
                <a:gd name="connsiteX5" fmla="*/ 0 w 4862555"/>
                <a:gd name="connsiteY5" fmla="*/ 7085811 h 7111136"/>
                <a:gd name="connsiteX0" fmla="*/ 0 w 4876681"/>
                <a:gd name="connsiteY0" fmla="*/ 7104665 h 7111136"/>
                <a:gd name="connsiteX1" fmla="*/ 3666372 w 4876681"/>
                <a:gd name="connsiteY1" fmla="*/ 0 h 7111136"/>
                <a:gd name="connsiteX2" fmla="*/ 4876681 w 4876681"/>
                <a:gd name="connsiteY2" fmla="*/ 2355029 h 7111136"/>
                <a:gd name="connsiteX3" fmla="*/ 4871274 w 4876681"/>
                <a:gd name="connsiteY3" fmla="*/ 4794303 h 7111136"/>
                <a:gd name="connsiteX4" fmla="*/ 4873486 w 4876681"/>
                <a:gd name="connsiteY4" fmla="*/ 7111136 h 7111136"/>
                <a:gd name="connsiteX5" fmla="*/ 0 w 4876681"/>
                <a:gd name="connsiteY5" fmla="*/ 7104665 h 7111136"/>
                <a:gd name="connsiteX0" fmla="*/ 0 w 4876681"/>
                <a:gd name="connsiteY0" fmla="*/ 7104665 h 7111136"/>
                <a:gd name="connsiteX1" fmla="*/ 3666372 w 4876681"/>
                <a:gd name="connsiteY1" fmla="*/ 0 h 7111136"/>
                <a:gd name="connsiteX2" fmla="*/ 4876681 w 4876681"/>
                <a:gd name="connsiteY2" fmla="*/ 2355029 h 7111136"/>
                <a:gd name="connsiteX3" fmla="*/ 4871274 w 4876681"/>
                <a:gd name="connsiteY3" fmla="*/ 4799016 h 7111136"/>
                <a:gd name="connsiteX4" fmla="*/ 4873486 w 4876681"/>
                <a:gd name="connsiteY4" fmla="*/ 7111136 h 7111136"/>
                <a:gd name="connsiteX5" fmla="*/ 0 w 4876681"/>
                <a:gd name="connsiteY5" fmla="*/ 7104665 h 7111136"/>
                <a:gd name="connsiteX0" fmla="*/ 0 w 4886098"/>
                <a:gd name="connsiteY0" fmla="*/ 7104665 h 7111136"/>
                <a:gd name="connsiteX1" fmla="*/ 3666372 w 4886098"/>
                <a:gd name="connsiteY1" fmla="*/ 0 h 7111136"/>
                <a:gd name="connsiteX2" fmla="*/ 4886098 w 4886098"/>
                <a:gd name="connsiteY2" fmla="*/ 2369169 h 7111136"/>
                <a:gd name="connsiteX3" fmla="*/ 4871274 w 4886098"/>
                <a:gd name="connsiteY3" fmla="*/ 4799016 h 7111136"/>
                <a:gd name="connsiteX4" fmla="*/ 4873486 w 4886098"/>
                <a:gd name="connsiteY4" fmla="*/ 7111136 h 7111136"/>
                <a:gd name="connsiteX5" fmla="*/ 0 w 4886098"/>
                <a:gd name="connsiteY5" fmla="*/ 7104665 h 7111136"/>
                <a:gd name="connsiteX0" fmla="*/ 0 w 4886098"/>
                <a:gd name="connsiteY0" fmla="*/ 7104665 h 7111136"/>
                <a:gd name="connsiteX1" fmla="*/ 3666372 w 4886098"/>
                <a:gd name="connsiteY1" fmla="*/ 0 h 7111136"/>
                <a:gd name="connsiteX2" fmla="*/ 4886098 w 4886098"/>
                <a:gd name="connsiteY2" fmla="*/ 2369169 h 7111136"/>
                <a:gd name="connsiteX3" fmla="*/ 4871274 w 4886098"/>
                <a:gd name="connsiteY3" fmla="*/ 4799016 h 7111136"/>
                <a:gd name="connsiteX4" fmla="*/ 4873486 w 4886098"/>
                <a:gd name="connsiteY4" fmla="*/ 7111136 h 7111136"/>
                <a:gd name="connsiteX5" fmla="*/ 0 w 4886098"/>
                <a:gd name="connsiteY5" fmla="*/ 7104665 h 7111136"/>
                <a:gd name="connsiteX0" fmla="*/ 0 w 4873486"/>
                <a:gd name="connsiteY0" fmla="*/ 7104665 h 7111136"/>
                <a:gd name="connsiteX1" fmla="*/ 3666372 w 4873486"/>
                <a:gd name="connsiteY1" fmla="*/ 0 h 7111136"/>
                <a:gd name="connsiteX2" fmla="*/ 4871972 w 4873486"/>
                <a:gd name="connsiteY2" fmla="*/ 2326748 h 7111136"/>
                <a:gd name="connsiteX3" fmla="*/ 4871274 w 4873486"/>
                <a:gd name="connsiteY3" fmla="*/ 4799016 h 7111136"/>
                <a:gd name="connsiteX4" fmla="*/ 4873486 w 4873486"/>
                <a:gd name="connsiteY4" fmla="*/ 7111136 h 7111136"/>
                <a:gd name="connsiteX5" fmla="*/ 0 w 4873486"/>
                <a:gd name="connsiteY5" fmla="*/ 7104665 h 7111136"/>
                <a:gd name="connsiteX0" fmla="*/ 0 w 4875163"/>
                <a:gd name="connsiteY0" fmla="*/ 7104665 h 7111136"/>
                <a:gd name="connsiteX1" fmla="*/ 3666372 w 4875163"/>
                <a:gd name="connsiteY1" fmla="*/ 0 h 7111136"/>
                <a:gd name="connsiteX2" fmla="*/ 4871972 w 4875163"/>
                <a:gd name="connsiteY2" fmla="*/ 2326748 h 7111136"/>
                <a:gd name="connsiteX3" fmla="*/ 4871274 w 4875163"/>
                <a:gd name="connsiteY3" fmla="*/ 4799016 h 7111136"/>
                <a:gd name="connsiteX4" fmla="*/ 4873486 w 4875163"/>
                <a:gd name="connsiteY4" fmla="*/ 7111136 h 7111136"/>
                <a:gd name="connsiteX5" fmla="*/ 0 w 4875163"/>
                <a:gd name="connsiteY5" fmla="*/ 7104665 h 7111136"/>
                <a:gd name="connsiteX0" fmla="*/ 0 w 4984444"/>
                <a:gd name="connsiteY0" fmla="*/ 7104665 h 7111136"/>
                <a:gd name="connsiteX1" fmla="*/ 3666372 w 4984444"/>
                <a:gd name="connsiteY1" fmla="*/ 0 h 7111136"/>
                <a:gd name="connsiteX2" fmla="*/ 4871972 w 4984444"/>
                <a:gd name="connsiteY2" fmla="*/ 2326748 h 7111136"/>
                <a:gd name="connsiteX3" fmla="*/ 4984287 w 4984444"/>
                <a:gd name="connsiteY3" fmla="*/ 4817872 h 7111136"/>
                <a:gd name="connsiteX4" fmla="*/ 4873486 w 4984444"/>
                <a:gd name="connsiteY4" fmla="*/ 7111136 h 7111136"/>
                <a:gd name="connsiteX5" fmla="*/ 0 w 4984444"/>
                <a:gd name="connsiteY5" fmla="*/ 7104665 h 7111136"/>
                <a:gd name="connsiteX0" fmla="*/ 0 w 4875164"/>
                <a:gd name="connsiteY0" fmla="*/ 7104665 h 7111136"/>
                <a:gd name="connsiteX1" fmla="*/ 3666372 w 4875164"/>
                <a:gd name="connsiteY1" fmla="*/ 0 h 7111136"/>
                <a:gd name="connsiteX2" fmla="*/ 4871972 w 4875164"/>
                <a:gd name="connsiteY2" fmla="*/ 2326748 h 7111136"/>
                <a:gd name="connsiteX3" fmla="*/ 4871276 w 4875164"/>
                <a:gd name="connsiteY3" fmla="*/ 4836728 h 7111136"/>
                <a:gd name="connsiteX4" fmla="*/ 4873486 w 4875164"/>
                <a:gd name="connsiteY4" fmla="*/ 7111136 h 7111136"/>
                <a:gd name="connsiteX5" fmla="*/ 0 w 4875164"/>
                <a:gd name="connsiteY5" fmla="*/ 7104665 h 7111136"/>
                <a:gd name="connsiteX0" fmla="*/ 0 w 4873486"/>
                <a:gd name="connsiteY0" fmla="*/ 7104665 h 7111136"/>
                <a:gd name="connsiteX1" fmla="*/ 3666372 w 4873486"/>
                <a:gd name="connsiteY1" fmla="*/ 0 h 7111136"/>
                <a:gd name="connsiteX2" fmla="*/ 4710205 w 4873486"/>
                <a:gd name="connsiteY2" fmla="*/ 2021948 h 7111136"/>
                <a:gd name="connsiteX3" fmla="*/ 4871276 w 4873486"/>
                <a:gd name="connsiteY3" fmla="*/ 4836728 h 7111136"/>
                <a:gd name="connsiteX4" fmla="*/ 4873486 w 4873486"/>
                <a:gd name="connsiteY4" fmla="*/ 7111136 h 7111136"/>
                <a:gd name="connsiteX5" fmla="*/ 0 w 4873486"/>
                <a:gd name="connsiteY5" fmla="*/ 7104665 h 7111136"/>
                <a:gd name="connsiteX0" fmla="*/ 0 w 4873486"/>
                <a:gd name="connsiteY0" fmla="*/ 7104665 h 7111136"/>
                <a:gd name="connsiteX1" fmla="*/ 3666372 w 4873486"/>
                <a:gd name="connsiteY1" fmla="*/ 0 h 7111136"/>
                <a:gd name="connsiteX2" fmla="*/ 4710205 w 4873486"/>
                <a:gd name="connsiteY2" fmla="*/ 2021948 h 7111136"/>
                <a:gd name="connsiteX3" fmla="*/ 4719025 w 4873486"/>
                <a:gd name="connsiteY3" fmla="*/ 4693853 h 7111136"/>
                <a:gd name="connsiteX4" fmla="*/ 4873486 w 4873486"/>
                <a:gd name="connsiteY4" fmla="*/ 7111136 h 7111136"/>
                <a:gd name="connsiteX5" fmla="*/ 0 w 4873486"/>
                <a:gd name="connsiteY5" fmla="*/ 7104665 h 7111136"/>
                <a:gd name="connsiteX0" fmla="*/ 0 w 4720435"/>
                <a:gd name="connsiteY0" fmla="*/ 7104665 h 7104665"/>
                <a:gd name="connsiteX1" fmla="*/ 3666372 w 4720435"/>
                <a:gd name="connsiteY1" fmla="*/ 0 h 7104665"/>
                <a:gd name="connsiteX2" fmla="*/ 4710205 w 4720435"/>
                <a:gd name="connsiteY2" fmla="*/ 2021948 h 7104665"/>
                <a:gd name="connsiteX3" fmla="*/ 4719025 w 4720435"/>
                <a:gd name="connsiteY3" fmla="*/ 4693853 h 7104665"/>
                <a:gd name="connsiteX4" fmla="*/ 4711719 w 4720435"/>
                <a:gd name="connsiteY4" fmla="*/ 5606186 h 7104665"/>
                <a:gd name="connsiteX5" fmla="*/ 0 w 4720435"/>
                <a:gd name="connsiteY5" fmla="*/ 7104665 h 7104665"/>
                <a:gd name="connsiteX0" fmla="*/ 0 w 3940147"/>
                <a:gd name="connsiteY0" fmla="*/ 5571143 h 5606186"/>
                <a:gd name="connsiteX1" fmla="*/ 2886084 w 3940147"/>
                <a:gd name="connsiteY1" fmla="*/ 0 h 5606186"/>
                <a:gd name="connsiteX2" fmla="*/ 3929917 w 3940147"/>
                <a:gd name="connsiteY2" fmla="*/ 2021948 h 5606186"/>
                <a:gd name="connsiteX3" fmla="*/ 3938737 w 3940147"/>
                <a:gd name="connsiteY3" fmla="*/ 4693853 h 5606186"/>
                <a:gd name="connsiteX4" fmla="*/ 3931431 w 3940147"/>
                <a:gd name="connsiteY4" fmla="*/ 5606186 h 5606186"/>
                <a:gd name="connsiteX5" fmla="*/ 0 w 3940147"/>
                <a:gd name="connsiteY5" fmla="*/ 5571143 h 5606186"/>
                <a:gd name="connsiteX0" fmla="*/ 0 w 3939313"/>
                <a:gd name="connsiteY0" fmla="*/ 5571143 h 5606186"/>
                <a:gd name="connsiteX1" fmla="*/ 2886084 w 3939313"/>
                <a:gd name="connsiteY1" fmla="*/ 0 h 5606186"/>
                <a:gd name="connsiteX2" fmla="*/ 3910886 w 3939313"/>
                <a:gd name="connsiteY2" fmla="*/ 2002898 h 5606186"/>
                <a:gd name="connsiteX3" fmla="*/ 3938737 w 3939313"/>
                <a:gd name="connsiteY3" fmla="*/ 4693853 h 5606186"/>
                <a:gd name="connsiteX4" fmla="*/ 3931431 w 3939313"/>
                <a:gd name="connsiteY4" fmla="*/ 5606186 h 5606186"/>
                <a:gd name="connsiteX5" fmla="*/ 0 w 3939313"/>
                <a:gd name="connsiteY5" fmla="*/ 5571143 h 5606186"/>
                <a:gd name="connsiteX0" fmla="*/ 0 w 3931431"/>
                <a:gd name="connsiteY0" fmla="*/ 5571143 h 5606186"/>
                <a:gd name="connsiteX1" fmla="*/ 2886084 w 3931431"/>
                <a:gd name="connsiteY1" fmla="*/ 0 h 5606186"/>
                <a:gd name="connsiteX2" fmla="*/ 3910886 w 3931431"/>
                <a:gd name="connsiteY2" fmla="*/ 2002898 h 5606186"/>
                <a:gd name="connsiteX3" fmla="*/ 3910192 w 3931431"/>
                <a:gd name="connsiteY3" fmla="*/ 4703381 h 5606186"/>
                <a:gd name="connsiteX4" fmla="*/ 3931431 w 3931431"/>
                <a:gd name="connsiteY4" fmla="*/ 5606186 h 5606186"/>
                <a:gd name="connsiteX5" fmla="*/ 0 w 3931431"/>
                <a:gd name="connsiteY5" fmla="*/ 5571143 h 5606186"/>
                <a:gd name="connsiteX0" fmla="*/ 0 w 3931431"/>
                <a:gd name="connsiteY0" fmla="*/ 5571143 h 5606186"/>
                <a:gd name="connsiteX1" fmla="*/ 2886084 w 3931431"/>
                <a:gd name="connsiteY1" fmla="*/ 0 h 5606186"/>
                <a:gd name="connsiteX2" fmla="*/ 3910886 w 3931431"/>
                <a:gd name="connsiteY2" fmla="*/ 2012295 h 5606186"/>
                <a:gd name="connsiteX3" fmla="*/ 3910192 w 3931431"/>
                <a:gd name="connsiteY3" fmla="*/ 4703381 h 5606186"/>
                <a:gd name="connsiteX4" fmla="*/ 3931431 w 3931431"/>
                <a:gd name="connsiteY4" fmla="*/ 5606186 h 5606186"/>
                <a:gd name="connsiteX5" fmla="*/ 0 w 3931431"/>
                <a:gd name="connsiteY5" fmla="*/ 5571143 h 5606186"/>
                <a:gd name="connsiteX0" fmla="*/ 0 w 3931431"/>
                <a:gd name="connsiteY0" fmla="*/ 5571143 h 5606186"/>
                <a:gd name="connsiteX1" fmla="*/ 2886084 w 3931431"/>
                <a:gd name="connsiteY1" fmla="*/ 0 h 5606186"/>
                <a:gd name="connsiteX2" fmla="*/ 3910886 w 3931431"/>
                <a:gd name="connsiteY2" fmla="*/ 2012295 h 5606186"/>
                <a:gd name="connsiteX3" fmla="*/ 3910192 w 3931431"/>
                <a:gd name="connsiteY3" fmla="*/ 4703381 h 5606186"/>
                <a:gd name="connsiteX4" fmla="*/ 3931431 w 3931431"/>
                <a:gd name="connsiteY4" fmla="*/ 5606186 h 5606186"/>
                <a:gd name="connsiteX5" fmla="*/ 0 w 3931431"/>
                <a:gd name="connsiteY5" fmla="*/ 5571143 h 5606186"/>
                <a:gd name="connsiteX0" fmla="*/ 0 w 3931431"/>
                <a:gd name="connsiteY0" fmla="*/ 5571143 h 5606186"/>
                <a:gd name="connsiteX1" fmla="*/ 2886084 w 3931431"/>
                <a:gd name="connsiteY1" fmla="*/ 0 h 5606186"/>
                <a:gd name="connsiteX2" fmla="*/ 3910886 w 3931431"/>
                <a:gd name="connsiteY2" fmla="*/ 2012295 h 5606186"/>
                <a:gd name="connsiteX3" fmla="*/ 3910192 w 3931431"/>
                <a:gd name="connsiteY3" fmla="*/ 4703381 h 5606186"/>
                <a:gd name="connsiteX4" fmla="*/ 3931431 w 3931431"/>
                <a:gd name="connsiteY4" fmla="*/ 5606186 h 5606186"/>
                <a:gd name="connsiteX5" fmla="*/ 0 w 3931431"/>
                <a:gd name="connsiteY5" fmla="*/ 5571143 h 5606186"/>
                <a:gd name="connsiteX0" fmla="*/ 0 w 3912966"/>
                <a:gd name="connsiteY0" fmla="*/ 5571143 h 5609320"/>
                <a:gd name="connsiteX1" fmla="*/ 2886084 w 3912966"/>
                <a:gd name="connsiteY1" fmla="*/ 0 h 5609320"/>
                <a:gd name="connsiteX2" fmla="*/ 3910886 w 3912966"/>
                <a:gd name="connsiteY2" fmla="*/ 2012295 h 5609320"/>
                <a:gd name="connsiteX3" fmla="*/ 3910192 w 3912966"/>
                <a:gd name="connsiteY3" fmla="*/ 4703381 h 5609320"/>
                <a:gd name="connsiteX4" fmla="*/ 3868863 w 3912966"/>
                <a:gd name="connsiteY4" fmla="*/ 5609320 h 5609320"/>
                <a:gd name="connsiteX5" fmla="*/ 0 w 3912966"/>
                <a:gd name="connsiteY5" fmla="*/ 5571143 h 5609320"/>
                <a:gd name="connsiteX0" fmla="*/ 0 w 3915790"/>
                <a:gd name="connsiteY0" fmla="*/ 5571143 h 5593663"/>
                <a:gd name="connsiteX1" fmla="*/ 2886084 w 3915790"/>
                <a:gd name="connsiteY1" fmla="*/ 0 h 5593663"/>
                <a:gd name="connsiteX2" fmla="*/ 3910886 w 3915790"/>
                <a:gd name="connsiteY2" fmla="*/ 2012295 h 5593663"/>
                <a:gd name="connsiteX3" fmla="*/ 3910192 w 3915790"/>
                <a:gd name="connsiteY3" fmla="*/ 4703381 h 5593663"/>
                <a:gd name="connsiteX4" fmla="*/ 3915790 w 3915790"/>
                <a:gd name="connsiteY4" fmla="*/ 5593663 h 5593663"/>
                <a:gd name="connsiteX5" fmla="*/ 0 w 3915790"/>
                <a:gd name="connsiteY5" fmla="*/ 5571143 h 5593663"/>
                <a:gd name="connsiteX0" fmla="*/ 0 w 3916271"/>
                <a:gd name="connsiteY0" fmla="*/ 5571143 h 5593663"/>
                <a:gd name="connsiteX1" fmla="*/ 2886084 w 3916271"/>
                <a:gd name="connsiteY1" fmla="*/ 0 h 5593663"/>
                <a:gd name="connsiteX2" fmla="*/ 3910886 w 3916271"/>
                <a:gd name="connsiteY2" fmla="*/ 2012295 h 5593663"/>
                <a:gd name="connsiteX3" fmla="*/ 3910192 w 3916271"/>
                <a:gd name="connsiteY3" fmla="*/ 4703381 h 5593663"/>
                <a:gd name="connsiteX4" fmla="*/ 3915790 w 3916271"/>
                <a:gd name="connsiteY4" fmla="*/ 5593663 h 5593663"/>
                <a:gd name="connsiteX5" fmla="*/ 0 w 3916271"/>
                <a:gd name="connsiteY5" fmla="*/ 5571143 h 5593663"/>
                <a:gd name="connsiteX0" fmla="*/ 0 w 3923683"/>
                <a:gd name="connsiteY0" fmla="*/ 5571143 h 5593663"/>
                <a:gd name="connsiteX1" fmla="*/ 2886084 w 3923683"/>
                <a:gd name="connsiteY1" fmla="*/ 0 h 5593663"/>
                <a:gd name="connsiteX2" fmla="*/ 3910886 w 3923683"/>
                <a:gd name="connsiteY2" fmla="*/ 2012295 h 5593663"/>
                <a:gd name="connsiteX3" fmla="*/ 3922709 w 3923683"/>
                <a:gd name="connsiteY3" fmla="*/ 4693990 h 5593663"/>
                <a:gd name="connsiteX4" fmla="*/ 3915790 w 3923683"/>
                <a:gd name="connsiteY4" fmla="*/ 5593663 h 5593663"/>
                <a:gd name="connsiteX5" fmla="*/ 0 w 3923683"/>
                <a:gd name="connsiteY5" fmla="*/ 5571143 h 5593663"/>
                <a:gd name="connsiteX0" fmla="*/ 0 w 3923683"/>
                <a:gd name="connsiteY0" fmla="*/ 5571143 h 5593663"/>
                <a:gd name="connsiteX1" fmla="*/ 2886084 w 3923683"/>
                <a:gd name="connsiteY1" fmla="*/ 0 h 5593663"/>
                <a:gd name="connsiteX2" fmla="*/ 3910886 w 3923683"/>
                <a:gd name="connsiteY2" fmla="*/ 2012295 h 5593663"/>
                <a:gd name="connsiteX3" fmla="*/ 3922709 w 3923683"/>
                <a:gd name="connsiteY3" fmla="*/ 4693990 h 5593663"/>
                <a:gd name="connsiteX4" fmla="*/ 3915790 w 3923683"/>
                <a:gd name="connsiteY4" fmla="*/ 5593663 h 5593663"/>
                <a:gd name="connsiteX5" fmla="*/ 0 w 3923683"/>
                <a:gd name="connsiteY5" fmla="*/ 5571143 h 5593663"/>
                <a:gd name="connsiteX0" fmla="*/ 0 w 3922709"/>
                <a:gd name="connsiteY0" fmla="*/ 5571143 h 5593663"/>
                <a:gd name="connsiteX1" fmla="*/ 2886084 w 3922709"/>
                <a:gd name="connsiteY1" fmla="*/ 0 h 5593663"/>
                <a:gd name="connsiteX2" fmla="*/ 3910886 w 3922709"/>
                <a:gd name="connsiteY2" fmla="*/ 2012295 h 5593663"/>
                <a:gd name="connsiteX3" fmla="*/ 3922709 w 3922709"/>
                <a:gd name="connsiteY3" fmla="*/ 4693990 h 5593663"/>
                <a:gd name="connsiteX4" fmla="*/ 3915790 w 3922709"/>
                <a:gd name="connsiteY4" fmla="*/ 5593663 h 5593663"/>
                <a:gd name="connsiteX5" fmla="*/ 0 w 3922709"/>
                <a:gd name="connsiteY5" fmla="*/ 5571143 h 5593663"/>
                <a:gd name="connsiteX0" fmla="*/ 0 w 3922709"/>
                <a:gd name="connsiteY0" fmla="*/ 5571143 h 5593663"/>
                <a:gd name="connsiteX1" fmla="*/ 2886084 w 3922709"/>
                <a:gd name="connsiteY1" fmla="*/ 0 h 5593663"/>
                <a:gd name="connsiteX2" fmla="*/ 3910886 w 3922709"/>
                <a:gd name="connsiteY2" fmla="*/ 2012295 h 5593663"/>
                <a:gd name="connsiteX3" fmla="*/ 3922709 w 3922709"/>
                <a:gd name="connsiteY3" fmla="*/ 4693990 h 5593663"/>
                <a:gd name="connsiteX4" fmla="*/ 3915790 w 3922709"/>
                <a:gd name="connsiteY4" fmla="*/ 5593663 h 5593663"/>
                <a:gd name="connsiteX5" fmla="*/ 0 w 3922709"/>
                <a:gd name="connsiteY5" fmla="*/ 5571143 h 5593663"/>
                <a:gd name="connsiteX0" fmla="*/ 0 w 3919583"/>
                <a:gd name="connsiteY0" fmla="*/ 5571143 h 5593663"/>
                <a:gd name="connsiteX1" fmla="*/ 2886084 w 3919583"/>
                <a:gd name="connsiteY1" fmla="*/ 0 h 5593663"/>
                <a:gd name="connsiteX2" fmla="*/ 3910886 w 3919583"/>
                <a:gd name="connsiteY2" fmla="*/ 2012295 h 5593663"/>
                <a:gd name="connsiteX3" fmla="*/ 3919583 w 3919583"/>
                <a:gd name="connsiteY3" fmla="*/ 4687730 h 5593663"/>
                <a:gd name="connsiteX4" fmla="*/ 3915790 w 3919583"/>
                <a:gd name="connsiteY4" fmla="*/ 5593663 h 5593663"/>
                <a:gd name="connsiteX5" fmla="*/ 0 w 3919583"/>
                <a:gd name="connsiteY5" fmla="*/ 5571143 h 5593663"/>
                <a:gd name="connsiteX0" fmla="*/ 0 w 3919583"/>
                <a:gd name="connsiteY0" fmla="*/ 5571143 h 5593663"/>
                <a:gd name="connsiteX1" fmla="*/ 2886084 w 3919583"/>
                <a:gd name="connsiteY1" fmla="*/ 0 h 5593663"/>
                <a:gd name="connsiteX2" fmla="*/ 3910886 w 3919583"/>
                <a:gd name="connsiteY2" fmla="*/ 2012295 h 5593663"/>
                <a:gd name="connsiteX3" fmla="*/ 3919583 w 3919583"/>
                <a:gd name="connsiteY3" fmla="*/ 4687730 h 5593663"/>
                <a:gd name="connsiteX4" fmla="*/ 3915790 w 3919583"/>
                <a:gd name="connsiteY4" fmla="*/ 5593663 h 5593663"/>
                <a:gd name="connsiteX5" fmla="*/ 0 w 3919583"/>
                <a:gd name="connsiteY5" fmla="*/ 5571143 h 5593663"/>
                <a:gd name="connsiteX0" fmla="*/ 0 w 3919583"/>
                <a:gd name="connsiteY0" fmla="*/ 5571143 h 5593663"/>
                <a:gd name="connsiteX1" fmla="*/ 2886084 w 3919583"/>
                <a:gd name="connsiteY1" fmla="*/ 0 h 5593663"/>
                <a:gd name="connsiteX2" fmla="*/ 3910886 w 3919583"/>
                <a:gd name="connsiteY2" fmla="*/ 2012295 h 5593663"/>
                <a:gd name="connsiteX3" fmla="*/ 3919583 w 3919583"/>
                <a:gd name="connsiteY3" fmla="*/ 4687730 h 5593663"/>
                <a:gd name="connsiteX4" fmla="*/ 3915790 w 3919583"/>
                <a:gd name="connsiteY4" fmla="*/ 5593663 h 5593663"/>
                <a:gd name="connsiteX5" fmla="*/ 0 w 3919583"/>
                <a:gd name="connsiteY5" fmla="*/ 5571143 h 5593663"/>
                <a:gd name="connsiteX0" fmla="*/ 0 w 3919583"/>
                <a:gd name="connsiteY0" fmla="*/ 5571143 h 5593663"/>
                <a:gd name="connsiteX1" fmla="*/ 2886084 w 3919583"/>
                <a:gd name="connsiteY1" fmla="*/ 0 h 5593663"/>
                <a:gd name="connsiteX2" fmla="*/ 3914014 w 3919583"/>
                <a:gd name="connsiteY2" fmla="*/ 2024821 h 5593663"/>
                <a:gd name="connsiteX3" fmla="*/ 3919583 w 3919583"/>
                <a:gd name="connsiteY3" fmla="*/ 4687730 h 5593663"/>
                <a:gd name="connsiteX4" fmla="*/ 3915790 w 3919583"/>
                <a:gd name="connsiteY4" fmla="*/ 5593663 h 5593663"/>
                <a:gd name="connsiteX5" fmla="*/ 0 w 3919583"/>
                <a:gd name="connsiteY5" fmla="*/ 5571143 h 5593663"/>
                <a:gd name="connsiteX0" fmla="*/ 0 w 3919583"/>
                <a:gd name="connsiteY0" fmla="*/ 5571143 h 5593663"/>
                <a:gd name="connsiteX1" fmla="*/ 2886084 w 3919583"/>
                <a:gd name="connsiteY1" fmla="*/ 0 h 5593663"/>
                <a:gd name="connsiteX2" fmla="*/ 3914014 w 3919583"/>
                <a:gd name="connsiteY2" fmla="*/ 2024821 h 5593663"/>
                <a:gd name="connsiteX3" fmla="*/ 3919583 w 3919583"/>
                <a:gd name="connsiteY3" fmla="*/ 4687730 h 5593663"/>
                <a:gd name="connsiteX4" fmla="*/ 3915790 w 3919583"/>
                <a:gd name="connsiteY4" fmla="*/ 5593663 h 5593663"/>
                <a:gd name="connsiteX5" fmla="*/ 0 w 3919583"/>
                <a:gd name="connsiteY5" fmla="*/ 5571143 h 559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9583" h="5593663">
                  <a:moveTo>
                    <a:pt x="0" y="5571143"/>
                  </a:moveTo>
                  <a:lnTo>
                    <a:pt x="2886084" y="0"/>
                  </a:lnTo>
                  <a:cubicBezTo>
                    <a:pt x="3296866" y="781336"/>
                    <a:pt x="3503232" y="1243485"/>
                    <a:pt x="3914014" y="2024821"/>
                  </a:cubicBezTo>
                  <a:cubicBezTo>
                    <a:pt x="3912240" y="2295005"/>
                    <a:pt x="3918271" y="3614728"/>
                    <a:pt x="3919583" y="4687730"/>
                  </a:cubicBezTo>
                  <a:cubicBezTo>
                    <a:pt x="3917192" y="5350405"/>
                    <a:pt x="3918181" y="5087563"/>
                    <a:pt x="3915790" y="5593663"/>
                  </a:cubicBezTo>
                  <a:lnTo>
                    <a:pt x="0" y="5571143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3175">
              <a:solidFill>
                <a:srgbClr val="9D17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sp>
          <p:nvSpPr>
            <p:cNvPr id="12" name="Triangle isocèle 7"/>
            <p:cNvSpPr/>
            <p:nvPr userDrawn="1"/>
          </p:nvSpPr>
          <p:spPr>
            <a:xfrm rot="16200000">
              <a:off x="6825055" y="-469057"/>
              <a:ext cx="1874105" cy="2802782"/>
            </a:xfrm>
            <a:custGeom>
              <a:avLst/>
              <a:gdLst>
                <a:gd name="connsiteX0" fmla="*/ 0 w 4540840"/>
                <a:gd name="connsiteY0" fmla="*/ 4404897 h 4404897"/>
                <a:gd name="connsiteX1" fmla="*/ 2270420 w 4540840"/>
                <a:gd name="connsiteY1" fmla="*/ 0 h 4404897"/>
                <a:gd name="connsiteX2" fmla="*/ 4540840 w 4540840"/>
                <a:gd name="connsiteY2" fmla="*/ 4404897 h 4404897"/>
                <a:gd name="connsiteX3" fmla="*/ 0 w 4540840"/>
                <a:gd name="connsiteY3" fmla="*/ 4404897 h 4404897"/>
                <a:gd name="connsiteX0" fmla="*/ 0 w 4540840"/>
                <a:gd name="connsiteY0" fmla="*/ 4404897 h 4404897"/>
                <a:gd name="connsiteX1" fmla="*/ 2270420 w 4540840"/>
                <a:gd name="connsiteY1" fmla="*/ 0 h 4404897"/>
                <a:gd name="connsiteX2" fmla="*/ 2933997 w 4540840"/>
                <a:gd name="connsiteY2" fmla="*/ 1284148 h 4404897"/>
                <a:gd name="connsiteX3" fmla="*/ 4540840 w 4540840"/>
                <a:gd name="connsiteY3" fmla="*/ 4404897 h 4404897"/>
                <a:gd name="connsiteX4" fmla="*/ 0 w 4540840"/>
                <a:gd name="connsiteY4" fmla="*/ 4404897 h 4404897"/>
                <a:gd name="connsiteX0" fmla="*/ 0 w 4540840"/>
                <a:gd name="connsiteY0" fmla="*/ 4404897 h 4404897"/>
                <a:gd name="connsiteX1" fmla="*/ 2270420 w 4540840"/>
                <a:gd name="connsiteY1" fmla="*/ 0 h 4404897"/>
                <a:gd name="connsiteX2" fmla="*/ 2933997 w 4540840"/>
                <a:gd name="connsiteY2" fmla="*/ 1284148 h 4404897"/>
                <a:gd name="connsiteX3" fmla="*/ 4540840 w 4540840"/>
                <a:gd name="connsiteY3" fmla="*/ 4404897 h 4404897"/>
                <a:gd name="connsiteX4" fmla="*/ 2933996 w 4540840"/>
                <a:gd name="connsiteY4" fmla="*/ 4404420 h 4404897"/>
                <a:gd name="connsiteX5" fmla="*/ 0 w 4540840"/>
                <a:gd name="connsiteY5" fmla="*/ 4404897 h 4404897"/>
                <a:gd name="connsiteX0" fmla="*/ 0 w 2933997"/>
                <a:gd name="connsiteY0" fmla="*/ 4404897 h 4404897"/>
                <a:gd name="connsiteX1" fmla="*/ 2270420 w 2933997"/>
                <a:gd name="connsiteY1" fmla="*/ 0 h 4404897"/>
                <a:gd name="connsiteX2" fmla="*/ 2933997 w 2933997"/>
                <a:gd name="connsiteY2" fmla="*/ 1284148 h 4404897"/>
                <a:gd name="connsiteX3" fmla="*/ 2933573 w 2933997"/>
                <a:gd name="connsiteY3" fmla="*/ 3532921 h 4404897"/>
                <a:gd name="connsiteX4" fmla="*/ 2933996 w 2933997"/>
                <a:gd name="connsiteY4" fmla="*/ 4404420 h 4404897"/>
                <a:gd name="connsiteX5" fmla="*/ 0 w 2933997"/>
                <a:gd name="connsiteY5" fmla="*/ 4404897 h 4404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33997" h="4404897">
                  <a:moveTo>
                    <a:pt x="0" y="4404897"/>
                  </a:moveTo>
                  <a:lnTo>
                    <a:pt x="2270420" y="0"/>
                  </a:lnTo>
                  <a:cubicBezTo>
                    <a:pt x="2493183" y="426477"/>
                    <a:pt x="2711234" y="857671"/>
                    <a:pt x="2933997" y="1284148"/>
                  </a:cubicBezTo>
                  <a:cubicBezTo>
                    <a:pt x="2933856" y="2033739"/>
                    <a:pt x="2933714" y="2783330"/>
                    <a:pt x="2933573" y="3532921"/>
                  </a:cubicBezTo>
                  <a:lnTo>
                    <a:pt x="2933996" y="4404420"/>
                  </a:lnTo>
                  <a:lnTo>
                    <a:pt x="0" y="4404897"/>
                  </a:lnTo>
                  <a:close/>
                </a:path>
              </a:pathLst>
            </a:custGeom>
            <a:solidFill>
              <a:schemeClr val="bg2"/>
            </a:solidFill>
            <a:ln w="3175">
              <a:solidFill>
                <a:srgbClr val="9D17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sp>
          <p:nvSpPr>
            <p:cNvPr id="13" name="Triangle isocèle 12"/>
            <p:cNvSpPr/>
            <p:nvPr userDrawn="1"/>
          </p:nvSpPr>
          <p:spPr>
            <a:xfrm rot="16200000">
              <a:off x="7319312" y="360679"/>
              <a:ext cx="1872209" cy="1816159"/>
            </a:xfrm>
            <a:prstGeom prst="triangle">
              <a:avLst/>
            </a:prstGeom>
            <a:solidFill>
              <a:schemeClr val="bg2"/>
            </a:solidFill>
            <a:ln w="3175">
              <a:solidFill>
                <a:srgbClr val="9D17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pic>
          <p:nvPicPr>
            <p:cNvPr id="14" name="Picture 4" descr="S:\serv_com\01_CHARTE-INSA-Rennes\2014\08_Modèles-PPT\Triangle-bas.eps"/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646"/>
            <a:stretch/>
          </p:blipFill>
          <p:spPr bwMode="auto">
            <a:xfrm>
              <a:off x="3419871" y="6353714"/>
              <a:ext cx="2088233" cy="50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S:\serv_com\01_CHARTE-INSA-Rennes\2014\01_LOGOS-ECOLES\LOGO-INSA-RENNES\Formats-PNG-JPG\Logo_INSARennes-quadri.jpg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44883"/>
              <a:ext cx="2796729" cy="606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75856" y="3589911"/>
            <a:ext cx="5760640" cy="1470025"/>
          </a:xfrm>
        </p:spPr>
        <p:txBody>
          <a:bodyPr>
            <a:normAutofit/>
          </a:bodyPr>
          <a:lstStyle>
            <a:lvl1pPr algn="l">
              <a:defRPr sz="3200" cap="all" baseline="0">
                <a:solidFill>
                  <a:srgbClr val="9D1747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75856" y="5038328"/>
            <a:ext cx="5760640" cy="478904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559989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/>
          <a:lstStyle>
            <a:lvl1pPr marL="0" indent="0">
              <a:buNone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262553870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7772400" cy="1362075"/>
          </a:xfrm>
        </p:spPr>
        <p:txBody>
          <a:bodyPr anchor="ctr" anchorCtr="0">
            <a:normAutofit/>
          </a:bodyPr>
          <a:lstStyle>
            <a:lvl1pPr algn="ctr">
              <a:defRPr sz="3600" b="1" cap="all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4005065"/>
            <a:ext cx="7772400" cy="720080"/>
          </a:xfrm>
        </p:spPr>
        <p:txBody>
          <a:bodyPr anchor="ctr" anchorCtr="0"/>
          <a:lstStyle>
            <a:lvl1pPr marL="0" indent="0" algn="ctr">
              <a:buNone/>
              <a:defRPr sz="20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50537076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256584"/>
          </a:xfrm>
        </p:spPr>
        <p:txBody>
          <a:bodyPr/>
          <a:lstStyle>
            <a:lvl1pPr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500"/>
            </a:lvl2pPr>
            <a:lvl3pPr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256584"/>
          </a:xfrm>
        </p:spPr>
        <p:txBody>
          <a:bodyPr/>
          <a:lstStyle>
            <a:lvl1pPr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500"/>
            </a:lvl2pPr>
            <a:lvl3pPr>
              <a:defRPr sz="1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6016185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40188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000" b="1">
                <a:solidFill>
                  <a:srgbClr val="4F4D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896544"/>
          </a:xfrm>
        </p:spPr>
        <p:txBody>
          <a:bodyPr/>
          <a:lstStyle>
            <a:lvl1pPr>
              <a:defRPr sz="2000"/>
            </a:lvl1pPr>
            <a:lvl2pPr>
              <a:defRPr sz="15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000" b="1">
                <a:solidFill>
                  <a:srgbClr val="4F4D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896544"/>
          </a:xfrm>
        </p:spPr>
        <p:txBody>
          <a:bodyPr/>
          <a:lstStyle>
            <a:lvl1pPr>
              <a:defRPr sz="2000"/>
            </a:lvl1pPr>
            <a:lvl2pPr>
              <a:defRPr sz="15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7125517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424194612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73378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814412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620688"/>
            <a:ext cx="5111750" cy="5760640"/>
          </a:xfrm>
        </p:spPr>
        <p:txBody>
          <a:bodyPr/>
          <a:lstStyle>
            <a:lvl1pPr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500"/>
            </a:lvl2pPr>
            <a:lvl3pPr>
              <a:defRPr sz="1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94622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Modifier les styles du texte du masque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Deuxième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2627784" y="6597352"/>
            <a:ext cx="5040313" cy="217488"/>
          </a:xfrm>
        </p:spPr>
        <p:txBody>
          <a:bodyPr>
            <a:noAutofit/>
          </a:bodyPr>
          <a:lstStyle>
            <a:lvl1pPr>
              <a:defRPr sz="1100" b="0">
                <a:solidFill>
                  <a:srgbClr val="4F4D50"/>
                </a:solidFill>
              </a:defRPr>
            </a:lvl1pPr>
          </a:lstStyle>
          <a:p>
            <a:pPr lvl="0"/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68088487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63688" y="92156"/>
            <a:ext cx="646081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lvl="0" indent="0" algn="r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dirty="0"/>
              <a:t>Modifiez les styles du texte du masque</a:t>
            </a:r>
          </a:p>
          <a:p>
            <a:pPr marL="742950" lvl="1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fr-FR" dirty="0"/>
              <a:t>Deuxième niveau</a:t>
            </a:r>
          </a:p>
          <a:p>
            <a:pPr marL="914400" lvl="2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buFont typeface="Arial" pitchFamily="34" charset="0"/>
              <a:buNone/>
            </a:pPr>
            <a:r>
              <a:rPr lang="fr-FR" dirty="0"/>
              <a:t>Troisième niveau</a:t>
            </a:r>
          </a:p>
        </p:txBody>
      </p:sp>
      <p:sp>
        <p:nvSpPr>
          <p:cNvPr id="8" name="Triangle isocèle 7"/>
          <p:cNvSpPr/>
          <p:nvPr/>
        </p:nvSpPr>
        <p:spPr>
          <a:xfrm rot="16200000">
            <a:off x="8415064" y="-184611"/>
            <a:ext cx="542117" cy="917174"/>
          </a:xfrm>
          <a:custGeom>
            <a:avLst/>
            <a:gdLst>
              <a:gd name="connsiteX0" fmla="*/ 0 w 4540840"/>
              <a:gd name="connsiteY0" fmla="*/ 4404897 h 4404897"/>
              <a:gd name="connsiteX1" fmla="*/ 2270420 w 4540840"/>
              <a:gd name="connsiteY1" fmla="*/ 0 h 4404897"/>
              <a:gd name="connsiteX2" fmla="*/ 4540840 w 4540840"/>
              <a:gd name="connsiteY2" fmla="*/ 4404897 h 4404897"/>
              <a:gd name="connsiteX3" fmla="*/ 0 w 4540840"/>
              <a:gd name="connsiteY3" fmla="*/ 4404897 h 4404897"/>
              <a:gd name="connsiteX0" fmla="*/ 0 w 4540840"/>
              <a:gd name="connsiteY0" fmla="*/ 4404897 h 4404897"/>
              <a:gd name="connsiteX1" fmla="*/ 2270420 w 4540840"/>
              <a:gd name="connsiteY1" fmla="*/ 0 h 4404897"/>
              <a:gd name="connsiteX2" fmla="*/ 2933997 w 4540840"/>
              <a:gd name="connsiteY2" fmla="*/ 1284148 h 4404897"/>
              <a:gd name="connsiteX3" fmla="*/ 4540840 w 4540840"/>
              <a:gd name="connsiteY3" fmla="*/ 4404897 h 4404897"/>
              <a:gd name="connsiteX4" fmla="*/ 0 w 4540840"/>
              <a:gd name="connsiteY4" fmla="*/ 4404897 h 4404897"/>
              <a:gd name="connsiteX0" fmla="*/ 0 w 4540840"/>
              <a:gd name="connsiteY0" fmla="*/ 4404897 h 4404897"/>
              <a:gd name="connsiteX1" fmla="*/ 2270420 w 4540840"/>
              <a:gd name="connsiteY1" fmla="*/ 0 h 4404897"/>
              <a:gd name="connsiteX2" fmla="*/ 2933997 w 4540840"/>
              <a:gd name="connsiteY2" fmla="*/ 1284148 h 4404897"/>
              <a:gd name="connsiteX3" fmla="*/ 4540840 w 4540840"/>
              <a:gd name="connsiteY3" fmla="*/ 4404897 h 4404897"/>
              <a:gd name="connsiteX4" fmla="*/ 2933996 w 4540840"/>
              <a:gd name="connsiteY4" fmla="*/ 4404420 h 4404897"/>
              <a:gd name="connsiteX5" fmla="*/ 0 w 4540840"/>
              <a:gd name="connsiteY5" fmla="*/ 4404897 h 4404897"/>
              <a:gd name="connsiteX0" fmla="*/ 0 w 2933997"/>
              <a:gd name="connsiteY0" fmla="*/ 4404897 h 4404897"/>
              <a:gd name="connsiteX1" fmla="*/ 2270420 w 2933997"/>
              <a:gd name="connsiteY1" fmla="*/ 0 h 4404897"/>
              <a:gd name="connsiteX2" fmla="*/ 2933997 w 2933997"/>
              <a:gd name="connsiteY2" fmla="*/ 1284148 h 4404897"/>
              <a:gd name="connsiteX3" fmla="*/ 2933573 w 2933997"/>
              <a:gd name="connsiteY3" fmla="*/ 3532921 h 4404897"/>
              <a:gd name="connsiteX4" fmla="*/ 2933996 w 2933997"/>
              <a:gd name="connsiteY4" fmla="*/ 4404420 h 4404897"/>
              <a:gd name="connsiteX5" fmla="*/ 0 w 2933997"/>
              <a:gd name="connsiteY5" fmla="*/ 4404897 h 440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3997" h="4404897">
                <a:moveTo>
                  <a:pt x="0" y="4404897"/>
                </a:moveTo>
                <a:lnTo>
                  <a:pt x="2270420" y="0"/>
                </a:lnTo>
                <a:cubicBezTo>
                  <a:pt x="2493183" y="426477"/>
                  <a:pt x="2711234" y="857671"/>
                  <a:pt x="2933997" y="1284148"/>
                </a:cubicBezTo>
                <a:cubicBezTo>
                  <a:pt x="2933856" y="2033739"/>
                  <a:pt x="2933714" y="2783330"/>
                  <a:pt x="2933573" y="3532921"/>
                </a:cubicBezTo>
                <a:lnTo>
                  <a:pt x="2933996" y="4404420"/>
                </a:lnTo>
                <a:lnTo>
                  <a:pt x="0" y="4404897"/>
                </a:lnTo>
                <a:close/>
              </a:path>
            </a:pathLst>
          </a:custGeom>
          <a:gradFill flip="none" rotWithShape="1">
            <a:gsLst>
              <a:gs pos="91000">
                <a:srgbClr val="9D1747">
                  <a:alpha val="73000"/>
                </a:srgbClr>
              </a:gs>
              <a:gs pos="1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9" name="Triangle isocèle 8"/>
          <p:cNvSpPr/>
          <p:nvPr/>
        </p:nvSpPr>
        <p:spPr>
          <a:xfrm rot="16200000">
            <a:off x="8490797" y="9746"/>
            <a:ext cx="623545" cy="684275"/>
          </a:xfrm>
          <a:prstGeom prst="triangle">
            <a:avLst/>
          </a:prstGeom>
          <a:gradFill flip="none" rotWithShape="1">
            <a:gsLst>
              <a:gs pos="81000">
                <a:srgbClr val="9D1747">
                  <a:alpha val="82000"/>
                </a:srgbClr>
              </a:gs>
              <a:gs pos="27000">
                <a:schemeClr val="bg1">
                  <a:alpha val="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pic>
        <p:nvPicPr>
          <p:cNvPr id="10" name="Picture 4" descr="S:\serv_com\01_CHARTE-INSA-Rennes\2014\08_Modèles-PPT\Triangle-bas.eps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46"/>
          <a:stretch/>
        </p:blipFill>
        <p:spPr bwMode="auto">
          <a:xfrm>
            <a:off x="1619671" y="6614550"/>
            <a:ext cx="1008113" cy="24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S:\serv_com\01_CHARTE-INSA-Rennes\2014\01_LOGOS-ECOLES\LOGO-INSA-RENNES\Formats-PNG-JPG\Logo_INSARennes-quadri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09" y="193336"/>
            <a:ext cx="1398362" cy="30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numéro de diapositive 3"/>
          <p:cNvSpPr txBox="1">
            <a:spLocks/>
          </p:cNvSpPr>
          <p:nvPr/>
        </p:nvSpPr>
        <p:spPr>
          <a:xfrm>
            <a:off x="8686123" y="162319"/>
            <a:ext cx="458588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F6C45C-B501-45E1-92EE-1CAA52689472}" type="slidenum">
              <a:rPr lang="fr-FR" sz="11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‹N°›</a:t>
            </a:fld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6283649"/>
            <a:ext cx="576064" cy="35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0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fr-FR" sz="1600" b="1" kern="1200" baseline="0" dirty="0">
          <a:solidFill>
            <a:srgbClr val="4F4D50"/>
          </a:solidFill>
          <a:latin typeface="Arial" pitchFamily="34" charset="0"/>
          <a:ea typeface="+mn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lang="fr-FR" sz="2000" b="1" kern="1200" dirty="0" smtClean="0">
          <a:solidFill>
            <a:srgbClr val="9D1747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fr-FR" sz="1500" b="1" kern="1200" baseline="0" dirty="0" smtClean="0">
          <a:solidFill>
            <a:srgbClr val="4F4D5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fr-FR" sz="1200" kern="1200" baseline="0" dirty="0" smtClean="0">
          <a:solidFill>
            <a:srgbClr val="4F4D5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ELDER INTERNAL IGNITION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4255" y="4816655"/>
            <a:ext cx="8201890" cy="1057672"/>
          </a:xfrm>
        </p:spPr>
        <p:txBody>
          <a:bodyPr>
            <a:normAutofit lnSpcReduction="10000"/>
          </a:bodyPr>
          <a:lstStyle/>
          <a:p>
            <a:pPr algn="r"/>
            <a:r>
              <a:rPr lang="en-GB" dirty="0" err="1"/>
              <a:t>Projet</a:t>
            </a:r>
            <a:r>
              <a:rPr lang="en-GB" dirty="0"/>
              <a:t> de </a:t>
            </a:r>
            <a:r>
              <a:rPr lang="en-GB" dirty="0" err="1"/>
              <a:t>langage</a:t>
            </a:r>
            <a:r>
              <a:rPr lang="en-GB" dirty="0"/>
              <a:t> C – INSA Rennes 3 EII B – 2015-2016</a:t>
            </a:r>
          </a:p>
          <a:p>
            <a:pPr algn="r"/>
            <a:r>
              <a:rPr lang="en-GB" dirty="0" err="1"/>
              <a:t>Montjoie</a:t>
            </a:r>
            <a:r>
              <a:rPr lang="en-GB" dirty="0"/>
              <a:t> H. – Le </a:t>
            </a:r>
            <a:r>
              <a:rPr lang="en-GB" dirty="0" err="1"/>
              <a:t>Moigne</a:t>
            </a:r>
            <a:r>
              <a:rPr lang="en-GB" dirty="0"/>
              <a:t> L. – Jegat R. </a:t>
            </a:r>
          </a:p>
          <a:p>
            <a:pPr algn="r"/>
            <a:r>
              <a:rPr lang="en-GB" dirty="0" err="1"/>
              <a:t>Drieu</a:t>
            </a:r>
            <a:r>
              <a:rPr lang="en-GB" dirty="0"/>
              <a:t> C. – Brunet Carteaux M.</a:t>
            </a:r>
          </a:p>
        </p:txBody>
      </p:sp>
    </p:spTree>
    <p:extLst>
      <p:ext uri="{BB962C8B-B14F-4D97-AF65-F5344CB8AC3E}">
        <p14:creationId xmlns:p14="http://schemas.microsoft.com/office/powerpoint/2010/main" val="3595510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Elder Internal Ignition 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00" y="908050"/>
            <a:ext cx="7536000" cy="5545138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2627784" y="6597352"/>
            <a:ext cx="5040313" cy="217488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28991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Elder Internal Ignition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jeu</a:t>
            </a:r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2 </a:t>
            </a:r>
            <a:r>
              <a:rPr lang="en-GB" b="0" dirty="0" err="1">
                <a:solidFill>
                  <a:schemeClr val="tx2"/>
                </a:solidFill>
              </a:rPr>
              <a:t>joueurs</a:t>
            </a:r>
            <a:r>
              <a:rPr lang="en-GB" b="0" dirty="0">
                <a:solidFill>
                  <a:schemeClr val="tx2"/>
                </a:solidFill>
              </a:rPr>
              <a:t> </a:t>
            </a:r>
            <a:r>
              <a:rPr lang="en-GB" b="0" dirty="0" err="1">
                <a:solidFill>
                  <a:schemeClr val="tx2"/>
                </a:solidFill>
              </a:rPr>
              <a:t>s’affrontent</a:t>
            </a:r>
            <a:endParaRPr lang="en-GB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3 </a:t>
            </a:r>
            <a:r>
              <a:rPr lang="en-GB" b="0" dirty="0" err="1">
                <a:solidFill>
                  <a:schemeClr val="tx2"/>
                </a:solidFill>
              </a:rPr>
              <a:t>personnages</a:t>
            </a:r>
            <a:r>
              <a:rPr lang="en-GB" b="0" dirty="0">
                <a:solidFill>
                  <a:schemeClr val="tx2"/>
                </a:solidFill>
              </a:rPr>
              <a:t> avec PV, PD, MANA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Le </a:t>
            </a:r>
            <a:r>
              <a:rPr lang="en-GB" b="0" dirty="0" err="1">
                <a:solidFill>
                  <a:schemeClr val="tx2"/>
                </a:solidFill>
              </a:rPr>
              <a:t>gagnant</a:t>
            </a:r>
            <a:r>
              <a:rPr lang="en-GB" b="0" dirty="0">
                <a:solidFill>
                  <a:schemeClr val="tx2"/>
                </a:solidFill>
              </a:rPr>
              <a:t> </a:t>
            </a:r>
            <a:r>
              <a:rPr lang="en-GB" b="0" dirty="0" err="1">
                <a:solidFill>
                  <a:schemeClr val="tx2"/>
                </a:solidFill>
              </a:rPr>
              <a:t>est</a:t>
            </a:r>
            <a:r>
              <a:rPr lang="en-GB" b="0" dirty="0">
                <a:solidFill>
                  <a:schemeClr val="tx2"/>
                </a:solidFill>
              </a:rPr>
              <a:t> </a:t>
            </a:r>
            <a:r>
              <a:rPr lang="en-GB" b="0" dirty="0" err="1">
                <a:solidFill>
                  <a:schemeClr val="tx2"/>
                </a:solidFill>
              </a:rPr>
              <a:t>proclamé</a:t>
            </a:r>
            <a:r>
              <a:rPr lang="en-GB" b="0" dirty="0">
                <a:solidFill>
                  <a:schemeClr val="tx2"/>
                </a:solidFill>
              </a:rPr>
              <a:t> à la mort des 3 </a:t>
            </a:r>
            <a:r>
              <a:rPr lang="en-GB" b="0" dirty="0" err="1">
                <a:solidFill>
                  <a:schemeClr val="tx2"/>
                </a:solidFill>
              </a:rPr>
              <a:t>personnages</a:t>
            </a:r>
            <a:r>
              <a:rPr lang="en-GB" b="0" dirty="0">
                <a:solidFill>
                  <a:schemeClr val="tx2"/>
                </a:solidFill>
              </a:rPr>
              <a:t> d’un des </a:t>
            </a:r>
            <a:r>
              <a:rPr lang="en-GB" b="0" dirty="0" err="1">
                <a:solidFill>
                  <a:schemeClr val="tx2"/>
                </a:solidFill>
              </a:rPr>
              <a:t>joueurs</a:t>
            </a:r>
            <a:endParaRPr lang="en-GB" b="0" dirty="0">
              <a:solidFill>
                <a:schemeClr val="tx2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jeu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086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Elder Internal Ignition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jeu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Présentation</a:t>
            </a:r>
            <a:r>
              <a:rPr lang="en-GB" dirty="0"/>
              <a:t> du </a:t>
            </a:r>
            <a:r>
              <a:rPr lang="en-GB" dirty="0" err="1"/>
              <a:t>jeu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894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Elder Internal Ignition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Gestion</a:t>
            </a:r>
            <a:r>
              <a:rPr lang="en-GB" dirty="0"/>
              <a:t> de </a:t>
            </a:r>
            <a:r>
              <a:rPr lang="en-GB" dirty="0" err="1"/>
              <a:t>projet</a:t>
            </a:r>
            <a:r>
              <a:rPr lang="en-GB" dirty="0"/>
              <a:t> </a:t>
            </a:r>
          </a:p>
          <a:p>
            <a:endParaRPr lang="en-GB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7590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Light_FORMATION_Paysage">
  <a:themeElements>
    <a:clrScheme name="Formation">
      <a:dk1>
        <a:srgbClr val="5F5E5E"/>
      </a:dk1>
      <a:lt1>
        <a:sysClr val="window" lastClr="FFFFFF"/>
      </a:lt1>
      <a:dk2>
        <a:srgbClr val="9F9E9E"/>
      </a:dk2>
      <a:lt2>
        <a:srgbClr val="FFFFFF"/>
      </a:lt2>
      <a:accent1>
        <a:srgbClr val="208998"/>
      </a:accent1>
      <a:accent2>
        <a:srgbClr val="FFC154"/>
      </a:accent2>
      <a:accent3>
        <a:srgbClr val="81989C"/>
      </a:accent3>
      <a:accent4>
        <a:srgbClr val="004D6F"/>
      </a:accent4>
      <a:accent5>
        <a:srgbClr val="E52713"/>
      </a:accent5>
      <a:accent6>
        <a:srgbClr val="866D5F"/>
      </a:accent6>
      <a:hlink>
        <a:srgbClr val="E29100"/>
      </a:hlink>
      <a:folHlink>
        <a:srgbClr val="E52713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THEME_Light_FORMATION_Paysage</Template>
  <TotalTime>254</TotalTime>
  <Words>126</Words>
  <Application>Microsoft Office PowerPoint</Application>
  <PresentationFormat>Affichage à l'écran (4:3)</PresentationFormat>
  <Paragraphs>28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THEME_Light_FORMATION_Paysage</vt:lpstr>
      <vt:lpstr>ELDER INTERNAL IGNITION</vt:lpstr>
      <vt:lpstr>Elder Internal Ignition </vt:lpstr>
      <vt:lpstr>Elder Internal Ignition </vt:lpstr>
      <vt:lpstr>Elder Internal Ignition </vt:lpstr>
      <vt:lpstr>Elder Internal Ignition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ELDER INTERNAL IGNITION</dc:title>
  <dc:creator>Stitch Zuka</dc:creator>
  <cp:lastModifiedBy>Stitch Zuka</cp:lastModifiedBy>
  <cp:revision>7</cp:revision>
  <dcterms:created xsi:type="dcterms:W3CDTF">2016-05-21T10:21:01Z</dcterms:created>
  <dcterms:modified xsi:type="dcterms:W3CDTF">2016-05-21T14:35:11Z</dcterms:modified>
</cp:coreProperties>
</file>